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74" r:id="rId6"/>
    <p:sldId id="263" r:id="rId7"/>
    <p:sldId id="276" r:id="rId8"/>
    <p:sldId id="287" r:id="rId9"/>
    <p:sldId id="286" r:id="rId10"/>
    <p:sldId id="290" r:id="rId11"/>
    <p:sldId id="288" r:id="rId12"/>
    <p:sldId id="289" r:id="rId13"/>
    <p:sldId id="279" r:id="rId14"/>
    <p:sldId id="278" r:id="rId15"/>
    <p:sldId id="280" r:id="rId16"/>
    <p:sldId id="282" r:id="rId17"/>
    <p:sldId id="285" r:id="rId18"/>
    <p:sldId id="291" r:id="rId19"/>
    <p:sldId id="281" r:id="rId20"/>
    <p:sldId id="275" r:id="rId2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8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BB692-35F6-47D3-B1DB-3F61E91DB9F4}" v="6" dt="2022-12-05T08:02:18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60"/>
      </p:cViewPr>
      <p:guideLst>
        <p:guide orient="horz" pos="168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navi E" userId="8d26e6f857407e46" providerId="LiveId" clId="{A68BB692-35F6-47D3-B1DB-3F61E91DB9F4}"/>
    <pc:docChg chg="custSel addSld delSld modSld">
      <pc:chgData name="Vaishnavi E" userId="8d26e6f857407e46" providerId="LiveId" clId="{A68BB692-35F6-47D3-B1DB-3F61E91DB9F4}" dt="2022-12-06T14:22:13.844" v="76" actId="5793"/>
      <pc:docMkLst>
        <pc:docMk/>
      </pc:docMkLst>
      <pc:sldChg chg="modSp mod setBg">
        <pc:chgData name="Vaishnavi E" userId="8d26e6f857407e46" providerId="LiveId" clId="{A68BB692-35F6-47D3-B1DB-3F61E91DB9F4}" dt="2022-12-05T08:02:14.224" v="73"/>
        <pc:sldMkLst>
          <pc:docMk/>
          <pc:sldMk cId="0" sldId="257"/>
        </pc:sldMkLst>
        <pc:spChg chg="mod">
          <ac:chgData name="Vaishnavi E" userId="8d26e6f857407e46" providerId="LiveId" clId="{A68BB692-35F6-47D3-B1DB-3F61E91DB9F4}" dt="2022-12-05T07:00:31.816" v="1" actId="6549"/>
          <ac:spMkLst>
            <pc:docMk/>
            <pc:sldMk cId="0" sldId="257"/>
            <ac:spMk id="93" creationId="{00000000-0000-0000-0000-000000000000}"/>
          </ac:spMkLst>
        </pc:spChg>
      </pc:sldChg>
      <pc:sldChg chg="setBg">
        <pc:chgData name="Vaishnavi E" userId="8d26e6f857407e46" providerId="LiveId" clId="{A68BB692-35F6-47D3-B1DB-3F61E91DB9F4}" dt="2022-12-05T08:02:18.865" v="74"/>
        <pc:sldMkLst>
          <pc:docMk/>
          <pc:sldMk cId="0" sldId="260"/>
        </pc:sldMkLst>
      </pc:sldChg>
      <pc:sldChg chg="del mod modShow">
        <pc:chgData name="Vaishnavi E" userId="8d26e6f857407e46" providerId="LiveId" clId="{A68BB692-35F6-47D3-B1DB-3F61E91DB9F4}" dt="2022-12-05T07:02:36.178" v="3" actId="2696"/>
        <pc:sldMkLst>
          <pc:docMk/>
          <pc:sldMk cId="0" sldId="272"/>
        </pc:sldMkLst>
      </pc:sldChg>
      <pc:sldChg chg="addSp modSp mod">
        <pc:chgData name="Vaishnavi E" userId="8d26e6f857407e46" providerId="LiveId" clId="{A68BB692-35F6-47D3-B1DB-3F61E91DB9F4}" dt="2022-12-05T07:03:51.998" v="20" actId="1076"/>
        <pc:sldMkLst>
          <pc:docMk/>
          <pc:sldMk cId="0" sldId="274"/>
        </pc:sldMkLst>
        <pc:picChg chg="mod">
          <ac:chgData name="Vaishnavi E" userId="8d26e6f857407e46" providerId="LiveId" clId="{A68BB692-35F6-47D3-B1DB-3F61E91DB9F4}" dt="2022-12-05T07:03:47.766" v="17" actId="1076"/>
          <ac:picMkLst>
            <pc:docMk/>
            <pc:sldMk cId="0" sldId="274"/>
            <ac:picMk id="2" creationId="{14BB78E0-DD62-114A-648E-541710B909E3}"/>
          </ac:picMkLst>
        </pc:picChg>
        <pc:picChg chg="add mod">
          <ac:chgData name="Vaishnavi E" userId="8d26e6f857407e46" providerId="LiveId" clId="{A68BB692-35F6-47D3-B1DB-3F61E91DB9F4}" dt="2022-12-05T07:03:51.998" v="20" actId="1076"/>
          <ac:picMkLst>
            <pc:docMk/>
            <pc:sldMk cId="0" sldId="274"/>
            <ac:picMk id="3" creationId="{0630AC47-C7D1-D47A-856E-E65370C66C1D}"/>
          </ac:picMkLst>
        </pc:picChg>
        <pc:picChg chg="mod">
          <ac:chgData name="Vaishnavi E" userId="8d26e6f857407e46" providerId="LiveId" clId="{A68BB692-35F6-47D3-B1DB-3F61E91DB9F4}" dt="2022-12-05T07:03:50.659" v="19" actId="1076"/>
          <ac:picMkLst>
            <pc:docMk/>
            <pc:sldMk cId="0" sldId="274"/>
            <ac:picMk id="4" creationId="{00000000-0000-0000-0000-000000000000}"/>
          </ac:picMkLst>
        </pc:picChg>
        <pc:picChg chg="mod">
          <ac:chgData name="Vaishnavi E" userId="8d26e6f857407e46" providerId="LiveId" clId="{A68BB692-35F6-47D3-B1DB-3F61E91DB9F4}" dt="2022-12-05T07:03:49.426" v="18" actId="1076"/>
          <ac:picMkLst>
            <pc:docMk/>
            <pc:sldMk cId="0" sldId="274"/>
            <ac:picMk id="15" creationId="{00000000-0000-0000-0000-000000000000}"/>
          </ac:picMkLst>
        </pc:picChg>
      </pc:sldChg>
      <pc:sldChg chg="modSp mod">
        <pc:chgData name="Vaishnavi E" userId="8d26e6f857407e46" providerId="LiveId" clId="{A68BB692-35F6-47D3-B1DB-3F61E91DB9F4}" dt="2022-12-06T14:22:13.844" v="76" actId="5793"/>
        <pc:sldMkLst>
          <pc:docMk/>
          <pc:sldMk cId="0" sldId="281"/>
        </pc:sldMkLst>
        <pc:spChg chg="mod">
          <ac:chgData name="Vaishnavi E" userId="8d26e6f857407e46" providerId="LiveId" clId="{A68BB692-35F6-47D3-B1DB-3F61E91DB9F4}" dt="2022-12-06T14:22:13.844" v="76" actId="5793"/>
          <ac:spMkLst>
            <pc:docMk/>
            <pc:sldMk cId="0" sldId="281"/>
            <ac:spMk id="4" creationId="{00000000-0000-0000-0000-000000000000}"/>
          </ac:spMkLst>
        </pc:spChg>
      </pc:sldChg>
      <pc:sldChg chg="modSp new mod setBg">
        <pc:chgData name="Vaishnavi E" userId="8d26e6f857407e46" providerId="LiveId" clId="{A68BB692-35F6-47D3-B1DB-3F61E91DB9F4}" dt="2022-12-05T08:01:56.473" v="72" actId="20577"/>
        <pc:sldMkLst>
          <pc:docMk/>
          <pc:sldMk cId="3413860716" sldId="291"/>
        </pc:sldMkLst>
        <pc:spChg chg="mod">
          <ac:chgData name="Vaishnavi E" userId="8d26e6f857407e46" providerId="LiveId" clId="{A68BB692-35F6-47D3-B1DB-3F61E91DB9F4}" dt="2022-12-05T08:01:56.473" v="72" actId="20577"/>
          <ac:spMkLst>
            <pc:docMk/>
            <pc:sldMk cId="3413860716" sldId="291"/>
            <ac:spMk id="2" creationId="{BF3D86E5-76BA-A92E-2981-3ED0F96C529D}"/>
          </ac:spMkLst>
        </pc:spChg>
      </pc:sldChg>
      <pc:sldMasterChg chg="delSldLayout">
        <pc:chgData name="Vaishnavi E" userId="8d26e6f857407e46" providerId="LiveId" clId="{A68BB692-35F6-47D3-B1DB-3F61E91DB9F4}" dt="2022-12-05T07:02:36.178" v="3" actId="2696"/>
        <pc:sldMasterMkLst>
          <pc:docMk/>
          <pc:sldMasterMk cId="0" sldId="2147483648"/>
        </pc:sldMasterMkLst>
        <pc:sldLayoutChg chg="del">
          <pc:chgData name="Vaishnavi E" userId="8d26e6f857407e46" providerId="LiveId" clId="{A68BB692-35F6-47D3-B1DB-3F61E91DB9F4}" dt="2022-12-05T07:02:36.178" v="3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2#1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cs typeface="Calibri" panose="020F0502020204030204" pitchFamily="34" charset="0"/>
            </a:rPr>
            <a:t>Book API Service</a:t>
          </a:r>
          <a:endParaRPr lang="en-U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F3A8CA-F64F-4EBE-B0B9-26586383538A}" type="parTrans" cxnId="{7F97A5A9-C879-49E5-B4E5-7BA0056BEEBA}">
      <dgm:prSet/>
      <dgm:spPr/>
      <dgm:t>
        <a:bodyPr/>
        <a:lstStyle/>
        <a:p>
          <a:endParaRPr lang="en-US"/>
        </a:p>
      </dgm:t>
    </dgm:pt>
    <dgm:pt modelId="{B03598B7-1AB7-4EA5-9DD4-A95203869A11}" type="sibTrans" cxnId="{7F97A5A9-C879-49E5-B4E5-7BA0056BEEBA}">
      <dgm:prSet/>
      <dgm:spPr/>
      <dgm:t>
        <a:bodyPr/>
        <a:lstStyle/>
        <a:p>
          <a:endParaRPr lang="en-US"/>
        </a:p>
      </dgm:t>
    </dgm:pt>
    <dgm:pt modelId="{3BEDDE35-9151-4B0A-A6B5-C3EEEAF1E3AF}">
      <dgm:prSet custT="1"/>
      <dgm:spPr/>
      <dgm:t>
        <a:bodyPr/>
        <a:lstStyle/>
        <a:p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User API Service</a:t>
          </a:r>
        </a:p>
      </dgm:t>
    </dgm:pt>
    <dgm:pt modelId="{D3E3915B-68A0-4EF1-BBF4-1B547A82C0A2}" type="parTrans" cxnId="{033BCBC2-12A1-4EBD-AD3B-BD2F5BAFF246}">
      <dgm:prSet/>
      <dgm:spPr/>
      <dgm:t>
        <a:bodyPr/>
        <a:lstStyle/>
        <a:p>
          <a:endParaRPr lang="en-US"/>
        </a:p>
      </dgm:t>
    </dgm:pt>
    <dgm:pt modelId="{37C91543-8B22-4099-BBD1-28679F4D437E}" type="sibTrans" cxnId="{033BCBC2-12A1-4EBD-AD3B-BD2F5BAFF246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</dgm:pt>
    <dgm:pt modelId="{A4E260C0-61EE-4497-9D4A-BE84E523A3EF}" type="pres">
      <dgm:prSet presAssocID="{495AB2AB-C979-4559-87C6-D4518E9E353F}" presName="node" presStyleLbl="node1" presStyleIdx="0" presStyleCnt="2" custScaleX="97104" custScaleY="99388" custLinFactNeighborX="10690">
        <dgm:presLayoutVars>
          <dgm:bulletEnabled val="1"/>
        </dgm:presLayoutVars>
      </dgm:prSet>
      <dgm:spPr/>
    </dgm:pt>
    <dgm:pt modelId="{54B075C8-177D-4296-9933-F3D1ECDC87D0}" type="pres">
      <dgm:prSet presAssocID="{B03598B7-1AB7-4EA5-9DD4-A95203869A11}" presName="sibTrans" presStyleCnt="0"/>
      <dgm:spPr/>
    </dgm:pt>
    <dgm:pt modelId="{3C66AB4E-BF93-4B6B-B535-867F0DB5883B}" type="pres">
      <dgm:prSet presAssocID="{3BEDDE35-9151-4B0A-A6B5-C3EEEAF1E3AF}" presName="node" presStyleLbl="node1" presStyleIdx="1" presStyleCnt="2" custScaleX="90936" custScaleY="84708" custLinFactX="1320" custLinFactNeighborX="100000">
        <dgm:presLayoutVars>
          <dgm:bulletEnabled val="1"/>
        </dgm:presLayoutVars>
      </dgm:prSet>
      <dgm:spPr/>
    </dgm:pt>
  </dgm:ptLst>
  <dgm:cxnLst>
    <dgm:cxn modelId="{B1593446-AD85-4FFA-840F-2A51808A5FC0}" type="presOf" srcId="{3BEDDE35-9151-4B0A-A6B5-C3EEEAF1E3AF}" destId="{3C66AB4E-BF93-4B6B-B535-867F0DB5883B}" srcOrd="0" destOrd="0" presId="urn:microsoft.com/office/officeart/2005/8/layout/hList6"/>
    <dgm:cxn modelId="{4905D57C-8930-4BE6-A519-DA3627C32595}" type="presOf" srcId="{C44149F6-C6D5-4E46-96AD-075B1AFADF60}" destId="{A1B49F1D-332D-4E33-B466-82106D9A224D}" srcOrd="0" destOrd="0" presId="urn:microsoft.com/office/officeart/2005/8/layout/hList6"/>
    <dgm:cxn modelId="{7F97A5A9-C879-49E5-B4E5-7BA0056BEEBA}" srcId="{C44149F6-C6D5-4E46-96AD-075B1AFADF60}" destId="{495AB2AB-C979-4559-87C6-D4518E9E353F}" srcOrd="0" destOrd="0" parTransId="{62F3A8CA-F64F-4EBE-B0B9-26586383538A}" sibTransId="{B03598B7-1AB7-4EA5-9DD4-A95203869A11}"/>
    <dgm:cxn modelId="{E149D8AE-E101-4876-B9D8-D848E4223B1B}" type="presOf" srcId="{495AB2AB-C979-4559-87C6-D4518E9E353F}" destId="{A4E260C0-61EE-4497-9D4A-BE84E523A3EF}" srcOrd="0" destOrd="0" presId="urn:microsoft.com/office/officeart/2005/8/layout/hList6"/>
    <dgm:cxn modelId="{033BCBC2-12A1-4EBD-AD3B-BD2F5BAFF246}" srcId="{C44149F6-C6D5-4E46-96AD-075B1AFADF60}" destId="{3BEDDE35-9151-4B0A-A6B5-C3EEEAF1E3AF}" srcOrd="1" destOrd="0" parTransId="{D3E3915B-68A0-4EF1-BBF4-1B547A82C0A2}" sibTransId="{37C91543-8B22-4099-BBD1-28679F4D437E}"/>
    <dgm:cxn modelId="{52E83B0D-54D7-42D9-9D31-DA0547ED5331}" type="presParOf" srcId="{A1B49F1D-332D-4E33-B466-82106D9A224D}" destId="{A4E260C0-61EE-4497-9D4A-BE84E523A3EF}" srcOrd="0" destOrd="0" presId="urn:microsoft.com/office/officeart/2005/8/layout/hList6"/>
    <dgm:cxn modelId="{DDADCBDC-1A1A-4B8F-9888-80157657C130}" type="presParOf" srcId="{A1B49F1D-332D-4E33-B466-82106D9A224D}" destId="{54B075C8-177D-4296-9933-F3D1ECDC87D0}" srcOrd="1" destOrd="0" presId="urn:microsoft.com/office/officeart/2005/8/layout/hList6"/>
    <dgm:cxn modelId="{457E4612-902F-4E5E-80B1-F016A661E9F8}" type="presParOf" srcId="{A1B49F1D-332D-4E33-B466-82106D9A224D}" destId="{3C66AB4E-BF93-4B6B-B535-867F0DB5883B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276351" y="296882"/>
          <a:ext cx="2063742" cy="148268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Book API Service</a:t>
          </a:r>
          <a:endParaRPr lang="en-U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5400000">
        <a:off x="14178" y="419101"/>
        <a:ext cx="1482685" cy="1238246"/>
      </dsp:txXfrm>
    </dsp:sp>
    <dsp:sp modelId="{3C66AB4E-BF93-4B6B-B535-867F0DB5883B}">
      <dsp:nvSpPr>
        <dsp:cNvPr id="0" name=""/>
        <dsp:cNvSpPr/>
      </dsp:nvSpPr>
      <dsp:spPr>
        <a:xfrm rot="16200000">
          <a:off x="1415867" y="343972"/>
          <a:ext cx="1758919" cy="138850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User API Service</a:t>
          </a:r>
        </a:p>
      </dsp:txBody>
      <dsp:txXfrm rot="5400000">
        <a:off x="1601074" y="510549"/>
        <a:ext cx="1388505" cy="1055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/>
          <a:srcRect l="9050" t="12064" r="54351" b="26446"/>
          <a:stretch>
            <a:fillRect/>
          </a:stretch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hyperlink" Target="https://www.marcus-povey.co.uk/2020/08/31/known-postman-collec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/>
          <a:srcRect r="3344"/>
          <a:stretch>
            <a:fillRect/>
          </a:stretch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4"/>
          <a:srcRect r="19980"/>
          <a:stretch>
            <a:fillRect/>
          </a:stretch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083700" y="1986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BookHive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93258" y="2049638"/>
            <a:ext cx="4178742" cy="235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Team-4: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b="1" dirty="0">
                <a:highlight>
                  <a:srgbClr val="FFFFFF"/>
                </a:highlight>
                <a:latin typeface="Corbel" panose="020B0503020204020204" pitchFamily="34" charset="0"/>
              </a:rPr>
              <a:t>Chirachapala Sayyed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b="1" dirty="0">
                <a:highlight>
                  <a:srgbClr val="FFFFFF"/>
                </a:highlight>
                <a:latin typeface="Corbel" panose="020B0503020204020204" pitchFamily="34" charset="0"/>
              </a:rPr>
              <a:t>E Vaishnavi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b="1" dirty="0">
                <a:highlight>
                  <a:srgbClr val="FFFFFF"/>
                </a:highlight>
                <a:latin typeface="Corbel" panose="020B0503020204020204" pitchFamily="34" charset="0"/>
              </a:rPr>
              <a:t>Dasari Charishma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b="1" dirty="0">
                <a:highlight>
                  <a:srgbClr val="FFFFFF"/>
                </a:highlight>
                <a:latin typeface="Corbel" panose="020B0503020204020204" pitchFamily="34" charset="0"/>
              </a:rPr>
              <a:t>Bandaru Meghamala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5" y="1645293"/>
            <a:ext cx="3497343" cy="2006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940" y="2331719"/>
            <a:ext cx="861060" cy="1890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4DDD-37AD-B96F-028B-CB532456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69CCB-8E27-F44D-9522-BB0B8DA34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books added by the admin will be visible to the user on the user landing page.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details of the book which are visible to the user are:</a:t>
            </a:r>
          </a:p>
          <a:p>
            <a:pPr marL="114300" indent="0"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1.Book Title</a:t>
            </a:r>
          </a:p>
          <a:p>
            <a:pPr marL="114300" indent="0"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2.Book Description</a:t>
            </a:r>
          </a:p>
          <a:p>
            <a:pPr marL="114300" indent="0"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3.Book Image</a:t>
            </a:r>
          </a:p>
          <a:p>
            <a:pPr marL="114300" indent="0"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4.Amount in dollars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119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3529-6A05-501D-780C-D252AA3A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Cart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6A3-3345-63DE-908F-165FFBB08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Whenever the user add a book to cart it will be visible in “My Cart” on the nav bar.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user can also place an order of the book which he added to the cart.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user can also clear the cart if he/she requires. 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cart-service will allow the user to check how many items(books)are available in the cart and what is the total amount of books which he/she added to the cart.</a:t>
            </a:r>
          </a:p>
        </p:txBody>
      </p:sp>
    </p:spTree>
    <p:extLst>
      <p:ext uri="{BB962C8B-B14F-4D97-AF65-F5344CB8AC3E}">
        <p14:creationId xmlns:p14="http://schemas.microsoft.com/office/powerpoint/2010/main" val="360588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E7DB-8BC0-D291-960A-D040C2A6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FF6DE-8389-ABB4-BEA3-D126C6BEA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the user clicks on the order button the application requires the user to fill some details ie Delivery Address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details to be added by the user are: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Street Address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Postal ZipCode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he can place an order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017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54660" y="1811020"/>
            <a:ext cx="1116965" cy="740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HOME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16477" y="885073"/>
            <a:ext cx="1116993" cy="740638"/>
            <a:chOff x="3340101" y="0"/>
            <a:chExt cx="1116993" cy="740638"/>
          </a:xfrm>
        </p:grpSpPr>
        <p:sp>
          <p:nvSpPr>
            <p:cNvPr id="17" name="Oval 16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39973" y="1860251"/>
            <a:ext cx="1116993" cy="740638"/>
            <a:chOff x="3340101" y="0"/>
            <a:chExt cx="1116993" cy="740638"/>
          </a:xfrm>
        </p:grpSpPr>
        <p:sp>
          <p:nvSpPr>
            <p:cNvPr id="20" name="Oval 19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ym typeface="+mn-ea"/>
                </a:rPr>
                <a:t>Search</a:t>
              </a:r>
              <a:endParaRPr lang="en-US" sz="15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94050" y="2736554"/>
            <a:ext cx="1116993" cy="740638"/>
            <a:chOff x="3287828" y="-33123"/>
            <a:chExt cx="1116993" cy="740638"/>
          </a:xfrm>
        </p:grpSpPr>
        <p:sp>
          <p:nvSpPr>
            <p:cNvPr id="23" name="Oval 22"/>
            <p:cNvSpPr/>
            <p:nvPr/>
          </p:nvSpPr>
          <p:spPr>
            <a:xfrm>
              <a:off x="3287828" y="-33123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/>
            <p:cNvSpPr txBox="1"/>
            <p:nvPr/>
          </p:nvSpPr>
          <p:spPr>
            <a:xfrm>
              <a:off x="3454599" y="92883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Cart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212893" y="1027801"/>
            <a:ext cx="1116993" cy="740638"/>
            <a:chOff x="3340101" y="0"/>
            <a:chExt cx="1116993" cy="740638"/>
          </a:xfrm>
        </p:grpSpPr>
        <p:sp>
          <p:nvSpPr>
            <p:cNvPr id="32" name="Oval 31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User</a:t>
              </a:r>
            </a:p>
          </p:txBody>
        </p:sp>
      </p:grpSp>
      <p:cxnSp>
        <p:nvCxnSpPr>
          <p:cNvPr id="11" name="Straight Arrow Connector 10"/>
          <p:cNvCxnSpPr>
            <a:stCxn id="14" idx="6"/>
            <a:endCxn id="17" idx="3"/>
          </p:cNvCxnSpPr>
          <p:nvPr/>
        </p:nvCxnSpPr>
        <p:spPr>
          <a:xfrm flipV="1">
            <a:off x="1571625" y="1517247"/>
            <a:ext cx="1008432" cy="6639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6"/>
            <a:endCxn id="20" idx="2"/>
          </p:cNvCxnSpPr>
          <p:nvPr/>
        </p:nvCxnSpPr>
        <p:spPr>
          <a:xfrm>
            <a:off x="1571321" y="2181040"/>
            <a:ext cx="868045" cy="495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6"/>
          </p:cNvCxnSpPr>
          <p:nvPr/>
        </p:nvCxnSpPr>
        <p:spPr>
          <a:xfrm>
            <a:off x="1571321" y="2181040"/>
            <a:ext cx="813686" cy="8712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6"/>
            <a:endCxn id="32" idx="2"/>
          </p:cNvCxnSpPr>
          <p:nvPr/>
        </p:nvCxnSpPr>
        <p:spPr>
          <a:xfrm>
            <a:off x="3533470" y="1255392"/>
            <a:ext cx="679423" cy="14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/>
          <p:cNvGraphicFramePr/>
          <p:nvPr/>
        </p:nvGraphicFramePr>
        <p:xfrm>
          <a:off x="5895340" y="534035"/>
          <a:ext cx="2989580" cy="207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/>
          <p:cNvCxnSpPr/>
          <p:nvPr/>
        </p:nvCxnSpPr>
        <p:spPr>
          <a:xfrm>
            <a:off x="5275526" y="1342170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275526" y="1486182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525848" y="2501863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8266034" y="2492304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/>
          <p:cNvSpPr/>
          <p:nvPr/>
        </p:nvSpPr>
        <p:spPr>
          <a:xfrm>
            <a:off x="6160861" y="359889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My Sql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Cylinder 76"/>
          <p:cNvSpPr/>
          <p:nvPr/>
        </p:nvSpPr>
        <p:spPr>
          <a:xfrm>
            <a:off x="7942322" y="359889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My Sql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Project Overview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160520" y="2819868"/>
            <a:ext cx="1557252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Mongo Db</a:t>
            </a:r>
          </a:p>
        </p:txBody>
      </p:sp>
      <p:cxnSp>
        <p:nvCxnSpPr>
          <p:cNvPr id="78" name="Straight Arrow Connector 77"/>
          <p:cNvCxnSpPr>
            <a:cxnSpLocks/>
          </p:cNvCxnSpPr>
          <p:nvPr/>
        </p:nvCxnSpPr>
        <p:spPr>
          <a:xfrm>
            <a:off x="3465152" y="3124415"/>
            <a:ext cx="686325" cy="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8A8EC9E-644E-38AD-7351-1539EEC72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704" y="3792508"/>
            <a:ext cx="1140051" cy="762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DF3649-2B3D-63F9-88A0-ED1BD7604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481652">
            <a:off x="539923" y="2740063"/>
            <a:ext cx="952914" cy="10104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A8BBED-DEF4-D2B8-33C8-98E7745BC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3181" y="3888108"/>
            <a:ext cx="1579001" cy="7620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92E978-AA39-F291-9ACA-6483972623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747" y="4079947"/>
            <a:ext cx="2580156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Architecture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ylinder 13"/>
          <p:cNvSpPr/>
          <p:nvPr/>
        </p:nvSpPr>
        <p:spPr>
          <a:xfrm>
            <a:off x="6751320" y="2990215"/>
            <a:ext cx="1173480" cy="7315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dirty="0"/>
              <a:t>MongoDb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Architectural Diagram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/>
          <p:cNvSpPr/>
          <p:nvPr/>
        </p:nvSpPr>
        <p:spPr>
          <a:xfrm>
            <a:off x="2987040" y="1012825"/>
            <a:ext cx="2194560" cy="731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 SERVICE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2987040" y="1946805"/>
            <a:ext cx="2194560" cy="8450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 SERVICE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94660" y="4029984"/>
            <a:ext cx="2194560" cy="7315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ORDER SERVICE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94660" y="2994660"/>
            <a:ext cx="2194560" cy="731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CART SERVICE</a:t>
            </a:r>
          </a:p>
        </p:txBody>
      </p:sp>
      <p:sp>
        <p:nvSpPr>
          <p:cNvPr id="4" name="Cylinder 3"/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dirty="0"/>
              <a:t>MySql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ylinder 12"/>
          <p:cNvSpPr/>
          <p:nvPr/>
        </p:nvSpPr>
        <p:spPr>
          <a:xfrm>
            <a:off x="6751320" y="1949781"/>
            <a:ext cx="1173480" cy="73152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dirty="0"/>
              <a:t>MySql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/>
          <p:cNvCxnSpPr>
            <a:stCxn id="10" idx="3"/>
            <a:endCxn id="5" idx="2"/>
          </p:cNvCxnSpPr>
          <p:nvPr/>
        </p:nvCxnSpPr>
        <p:spPr>
          <a:xfrm flipV="1">
            <a:off x="5189220" y="4387377"/>
            <a:ext cx="1562100" cy="8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4" idx="2"/>
          </p:cNvCxnSpPr>
          <p:nvPr/>
        </p:nvCxnSpPr>
        <p:spPr>
          <a:xfrm flipV="1">
            <a:off x="5189220" y="3355975"/>
            <a:ext cx="1562100" cy="44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</p:cNvCxnSpPr>
          <p:nvPr/>
        </p:nvCxnSpPr>
        <p:spPr>
          <a:xfrm>
            <a:off x="5181600" y="236994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P</a:t>
            </a:r>
            <a:r>
              <a:rPr lang="en-GB" sz="1100" dirty="0"/>
              <a:t>OST 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65420" y="2053931"/>
            <a:ext cx="1526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POST/ </a:t>
            </a:r>
            <a:r>
              <a:rPr lang="en-GB" sz="1100" dirty="0"/>
              <a:t>GET/DELETE</a:t>
            </a:r>
            <a:endParaRPr lang="en-US" sz="1100" dirty="0"/>
          </a:p>
        </p:txBody>
      </p:sp>
      <p:sp>
        <p:nvSpPr>
          <p:cNvPr id="36" name="Rectangle 35"/>
          <p:cNvSpPr/>
          <p:nvPr/>
        </p:nvSpPr>
        <p:spPr>
          <a:xfrm>
            <a:off x="5288486" y="3112278"/>
            <a:ext cx="1526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POST/ </a:t>
            </a:r>
            <a:r>
              <a:rPr lang="en-GB" sz="1100" dirty="0"/>
              <a:t>GET/DELETE</a:t>
            </a:r>
            <a:endParaRPr lang="en-US" sz="1100" dirty="0"/>
          </a:p>
        </p:txBody>
      </p:sp>
      <p:sp>
        <p:nvSpPr>
          <p:cNvPr id="37" name="Rectangle 36"/>
          <p:cNvSpPr/>
          <p:nvPr/>
        </p:nvSpPr>
        <p:spPr>
          <a:xfrm>
            <a:off x="5546754" y="4135015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GET/DELETE</a:t>
            </a:r>
            <a:endParaRPr lang="en-US" sz="1100" dirty="0"/>
          </a:p>
        </p:txBody>
      </p:sp>
      <p:cxnSp>
        <p:nvCxnSpPr>
          <p:cNvPr id="48" name="Connector: Elbow 47"/>
          <p:cNvCxnSpPr>
            <a:stCxn id="2" idx="0"/>
            <a:endCxn id="3" idx="1"/>
          </p:cNvCxnSpPr>
          <p:nvPr/>
        </p:nvCxnSpPr>
        <p:spPr>
          <a:xfrm rot="16200000">
            <a:off x="1778000" y="956945"/>
            <a:ext cx="787400" cy="1630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263140" y="309881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stCxn id="10" idx="1"/>
            <a:endCxn id="2" idx="2"/>
          </p:cNvCxnSpPr>
          <p:nvPr/>
        </p:nvCxnSpPr>
        <p:spPr>
          <a:xfrm rot="10800000">
            <a:off x="1356360" y="3215640"/>
            <a:ext cx="1638300" cy="11801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821180" y="1142352"/>
            <a:ext cx="117348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2460" y="1508018"/>
            <a:ext cx="117348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9501" y="1832350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/>
              <a:t>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2186492" y="2834015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POST/ </a:t>
            </a:r>
            <a:r>
              <a:rPr lang="en-GB" sz="1100" dirty="0"/>
              <a:t>GET</a:t>
            </a:r>
            <a:endParaRPr 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1969561" y="4135015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G</a:t>
            </a:r>
            <a:r>
              <a:rPr lang="en-GB" sz="1100" dirty="0"/>
              <a:t>ET/DELETE</a:t>
            </a:r>
            <a:endParaRPr lang="en-US" sz="1100" dirty="0"/>
          </a:p>
        </p:txBody>
      </p:sp>
      <p:sp>
        <p:nvSpPr>
          <p:cNvPr id="7" name="Can 6"/>
          <p:cNvSpPr/>
          <p:nvPr/>
        </p:nvSpPr>
        <p:spPr>
          <a:xfrm>
            <a:off x="6743700" y="4035269"/>
            <a:ext cx="1151890" cy="7042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719740-777D-8F1B-B575-E8B43297DBA5}"/>
              </a:ext>
            </a:extLst>
          </p:cNvPr>
          <p:cNvSpPr/>
          <p:nvPr/>
        </p:nvSpPr>
        <p:spPr>
          <a:xfrm>
            <a:off x="916657" y="707886"/>
            <a:ext cx="184730" cy="6771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6199E2-D588-B5C9-579E-F29C79E8A524}"/>
              </a:ext>
            </a:extLst>
          </p:cNvPr>
          <p:cNvSpPr txBox="1"/>
          <p:nvPr/>
        </p:nvSpPr>
        <p:spPr>
          <a:xfrm>
            <a:off x="2178025" y="15388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POJO Classes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CD0AC63-AF6B-A67F-E199-F6F470742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861491"/>
              </p:ext>
            </p:extLst>
          </p:nvPr>
        </p:nvGraphicFramePr>
        <p:xfrm>
          <a:off x="351329" y="2089171"/>
          <a:ext cx="344603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016">
                  <a:extLst>
                    <a:ext uri="{9D8B030D-6E8A-4147-A177-3AD203B41FA5}">
                      <a16:colId xmlns:a16="http://schemas.microsoft.com/office/drawing/2014/main" val="14865554"/>
                    </a:ext>
                  </a:extLst>
                </a:gridCol>
                <a:gridCol w="1723016">
                  <a:extLst>
                    <a:ext uri="{9D8B030D-6E8A-4147-A177-3AD203B41FA5}">
                      <a16:colId xmlns:a16="http://schemas.microsoft.com/office/drawing/2014/main" val="421007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3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4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6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5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BookImageUrl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316896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DEFAF99-D597-6EC3-B8B0-7779A645A1C4}"/>
              </a:ext>
            </a:extLst>
          </p:cNvPr>
          <p:cNvSpPr/>
          <p:nvPr/>
        </p:nvSpPr>
        <p:spPr>
          <a:xfrm>
            <a:off x="1101387" y="1275417"/>
            <a:ext cx="11576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56E75-A702-69EE-CA62-152C09C0A682}"/>
              </a:ext>
            </a:extLst>
          </p:cNvPr>
          <p:cNvSpPr/>
          <p:nvPr/>
        </p:nvSpPr>
        <p:spPr>
          <a:xfrm>
            <a:off x="5876633" y="1213862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EC121-ACE5-571D-289A-0D1202C3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09" y="2149346"/>
            <a:ext cx="3450635" cy="19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3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116F34-D8CC-E1BC-F3B8-EDC2F406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7" y="611518"/>
            <a:ext cx="1255885" cy="682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BA12-644A-7661-B67C-958CC5B2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4" y="1775497"/>
            <a:ext cx="3267739" cy="1091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6167F5-CA35-0DC2-156F-24518F2C8410}"/>
              </a:ext>
            </a:extLst>
          </p:cNvPr>
          <p:cNvSpPr txBox="1"/>
          <p:nvPr/>
        </p:nvSpPr>
        <p:spPr>
          <a:xfrm>
            <a:off x="5852162" y="722090"/>
            <a:ext cx="145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A45EC9E-AB9E-2389-5943-7EEE96E4A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46185"/>
              </p:ext>
            </p:extLst>
          </p:nvPr>
        </p:nvGraphicFramePr>
        <p:xfrm>
          <a:off x="4995728" y="1775497"/>
          <a:ext cx="32677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70">
                  <a:extLst>
                    <a:ext uri="{9D8B030D-6E8A-4147-A177-3AD203B41FA5}">
                      <a16:colId xmlns:a16="http://schemas.microsoft.com/office/drawing/2014/main" val="331776196"/>
                    </a:ext>
                  </a:extLst>
                </a:gridCol>
                <a:gridCol w="1633870">
                  <a:extLst>
                    <a:ext uri="{9D8B030D-6E8A-4147-A177-3AD203B41FA5}">
                      <a16:colId xmlns:a16="http://schemas.microsoft.com/office/drawing/2014/main" val="3210169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OrderNumber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39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UserId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3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DeliveryAddress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DeliveryStatus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12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Strings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92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65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86E5-76BA-A92E-2981-3ED0F96C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973" y="1614349"/>
            <a:ext cx="6808054" cy="15306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 Let’s See Execution Part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86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Online access to huge number of books as well as availability of variety of selection tools has helped public in developing high quality book collections.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Book Hive helps the users to view available books in different book stalls and place order.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1"/>
            <a:ext cx="4080000" cy="388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endParaRPr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latin typeface="Algerian" panose="04020705040A02060702" pitchFamily="82" charset="0"/>
              </a:rPr>
              <a:t>Thank You</a:t>
            </a:r>
            <a:endParaRPr i="1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Customer is busy in his/her daily life and wants to  visit bookstore   to access the books without stepping outside and the sellers are not satisfied with current market scenario.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objective is 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provide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user experience to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customers so that they can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buy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books</a:t>
            </a:r>
            <a:r>
              <a:rPr lang="en-US" alt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online</a:t>
            </a:r>
            <a:r>
              <a:rPr lang="en-US" alt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 stepping outside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application will also be focusing on seller site.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Objective </a:t>
            </a:r>
            <a:endParaRPr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3818255" y="1686560"/>
            <a:ext cx="2571115" cy="1598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296" y="1464376"/>
            <a:ext cx="1689074" cy="11953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761" y="1459928"/>
            <a:ext cx="1638137" cy="1167497"/>
          </a:xfrm>
          <a:prstGeom prst="rect">
            <a:avLst/>
          </a:prstGeom>
        </p:spPr>
      </p:pic>
      <p:pic>
        <p:nvPicPr>
          <p:cNvPr id="102" name="Picture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3695895" y="3385933"/>
            <a:ext cx="2400935" cy="1128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AFDFC-15DE-D45D-471F-5220DBF99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12319" y="3187138"/>
            <a:ext cx="1980764" cy="15701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BB78E0-DD62-114A-648E-541710B90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470" y="1451132"/>
            <a:ext cx="1407779" cy="1172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AE502-C6AF-771A-96CC-936FFA5A65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593" y="3385933"/>
            <a:ext cx="2180899" cy="1172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30AC47-C7D1-D47A-856E-E65370C66C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0207" y="1475811"/>
            <a:ext cx="1559977" cy="11231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/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9980" y="968231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04700" y="1711715"/>
            <a:ext cx="34220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619810" y="1942921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60354" y="196331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Search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60647" y="172357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86296" y="350201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cart</a:t>
            </a:r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5032093" y="3162300"/>
            <a:ext cx="0" cy="127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032093" y="2391662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305486" y="3097907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97198" y="1954871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Book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180333" y="334689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912620" y="2583862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 View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525588" y="410757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User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5028508" y="1722120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362648" y="3109751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344718" y="2332672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028508" y="3737302"/>
            <a:ext cx="0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Project Flow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B70A296-BB58-8F02-328E-5D56A852BC71}"/>
              </a:ext>
            </a:extLst>
          </p:cNvPr>
          <p:cNvCxnSpPr>
            <a:stCxn id="27" idx="1"/>
          </p:cNvCxnSpPr>
          <p:nvPr/>
        </p:nvCxnSpPr>
        <p:spPr>
          <a:xfrm flipH="1">
            <a:off x="3089910" y="2161438"/>
            <a:ext cx="270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FC33AD8-DC4A-9D6C-DB41-277DE93A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961" y="3906438"/>
            <a:ext cx="158510" cy="384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3EDB3-F281-D6E1-BFB4-FF73011BE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23" y="4218467"/>
            <a:ext cx="1030313" cy="420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 Overview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6194-2D93-28B4-5890-2CE4FF1D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C7A9-EAA4-4A7F-0EAE-670C3E8F9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service the admin can login into the book hive app.</a:t>
            </a: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 the admin can add the books which are visible for the user</a:t>
            </a: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also has the ability to delete books and Update books.</a:t>
            </a: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can also view all the orders placed by users.</a:t>
            </a:r>
          </a:p>
        </p:txBody>
      </p:sp>
    </p:spTree>
    <p:extLst>
      <p:ext uri="{BB962C8B-B14F-4D97-AF65-F5344CB8AC3E}">
        <p14:creationId xmlns:p14="http://schemas.microsoft.com/office/powerpoint/2010/main" val="69129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0829-F43C-1A4A-FA18-442E07C5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0DE39-618D-A7AC-8F88-2ACFE1ADB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our application first the user can register himself and then he can login.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books which are added by the admin can be visible to the user.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user wants to buy for future use he can add into the cart.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can also order the books which he likes.</a:t>
            </a:r>
          </a:p>
          <a:p>
            <a:pPr marL="114300" indent="0">
              <a:buNone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376183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570</Words>
  <Application>Microsoft Office PowerPoint</Application>
  <PresentationFormat>On-screen Show (16:9)</PresentationFormat>
  <Paragraphs>134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Corbel</vt:lpstr>
      <vt:lpstr>Arial</vt:lpstr>
      <vt:lpstr>Open Sans</vt:lpstr>
      <vt:lpstr>Calibri</vt:lpstr>
      <vt:lpstr>Algerian</vt:lpstr>
      <vt:lpstr>Economica</vt:lpstr>
      <vt:lpstr>Wingdings</vt:lpstr>
      <vt:lpstr>Luxe</vt:lpstr>
      <vt:lpstr>BookHive</vt:lpstr>
      <vt:lpstr>Outline</vt:lpstr>
      <vt:lpstr>Problem Statement</vt:lpstr>
      <vt:lpstr>Objective </vt:lpstr>
      <vt:lpstr>Technologies and Tools Used</vt:lpstr>
      <vt:lpstr>PowerPoint Presentation</vt:lpstr>
      <vt:lpstr> Project Overview </vt:lpstr>
      <vt:lpstr>Admin Service</vt:lpstr>
      <vt:lpstr>User Service</vt:lpstr>
      <vt:lpstr>Book Service</vt:lpstr>
      <vt:lpstr>Cart Service</vt:lpstr>
      <vt:lpstr>Order Service</vt:lpstr>
      <vt:lpstr>PowerPoint Presentation</vt:lpstr>
      <vt:lpstr> Architecture</vt:lpstr>
      <vt:lpstr>Architectural Diagram</vt:lpstr>
      <vt:lpstr>PowerPoint Presentation</vt:lpstr>
      <vt:lpstr>PowerPoint Presentation</vt:lpstr>
      <vt:lpstr>Now Let’s See Execution Part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Vaishnavi E</cp:lastModifiedBy>
  <cp:revision>92</cp:revision>
  <dcterms:created xsi:type="dcterms:W3CDTF">2022-09-19T09:47:26Z</dcterms:created>
  <dcterms:modified xsi:type="dcterms:W3CDTF">2022-12-06T14:22:17Z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E5D5A6C1AEA74A7690890E69D89AE995</vt:lpwstr>
  </property>
  <property fmtid="{D5CDD505-2E9C-101B-9397-08002B2CF9AE}" pid="3" name="KSOProductBuildVer">
    <vt:lpwstr>1033-11.2.0.11306</vt:lpwstr>
  </property>
</Properties>
</file>